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69" r:id="rId4"/>
    <p:sldId id="279" r:id="rId5"/>
    <p:sldId id="271" r:id="rId6"/>
    <p:sldId id="278" r:id="rId7"/>
    <p:sldId id="277" r:id="rId8"/>
    <p:sldId id="272" r:id="rId9"/>
    <p:sldId id="276" r:id="rId10"/>
    <p:sldId id="280" r:id="rId11"/>
    <p:sldId id="275" r:id="rId12"/>
    <p:sldId id="274" r:id="rId13"/>
    <p:sldId id="273" r:id="rId14"/>
    <p:sldId id="270" r:id="rId15"/>
    <p:sldId id="257" r:id="rId16"/>
    <p:sldId id="264" r:id="rId17"/>
    <p:sldId id="258" r:id="rId18"/>
    <p:sldId id="259" r:id="rId19"/>
    <p:sldId id="260" r:id="rId20"/>
    <p:sldId id="261" r:id="rId21"/>
    <p:sldId id="266" r:id="rId22"/>
    <p:sldId id="268" r:id="rId23"/>
    <p:sldId id="267" r:id="rId24"/>
    <p:sldId id="265" r:id="rId25"/>
    <p:sldId id="262" r:id="rId26"/>
    <p:sldId id="26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CF157-6876-4EDF-9811-C9342C149E95}" type="datetimeFigureOut">
              <a:rPr lang="en-US" smtClean="0"/>
              <a:pPr/>
              <a:t>8/12/2008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FC8BC-8432-42C5-B064-A778796FA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Coal and Coke</a:t>
            </a:r>
            <a:br>
              <a:rPr lang="en-US" dirty="0" smtClean="0"/>
            </a:br>
            <a:r>
              <a:rPr lang="en-US" dirty="0" smtClean="0"/>
              <a:t> Heritage Center</a:t>
            </a:r>
            <a:br>
              <a:rPr lang="en-US" dirty="0" smtClean="0"/>
            </a:br>
            <a:r>
              <a:rPr lang="en-US" dirty="0" smtClean="0"/>
              <a:t>Penn State Fayette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geth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itche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e Com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esearch Are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esearc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amily DeFran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527" r="-135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05 Grubal Famil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619" r="-22619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keOvens Burning Nigh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664" r="-1466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iner_CokeOven-Mu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163" r="-1216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ate Polic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505" r="-275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tchWorkVoiceslrg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2210" r="-82210"/>
          <a:stretch>
            <a:fillRect/>
          </a:stretch>
        </p:blipFill>
        <p:spPr/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victed_Striker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301" r="-2330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derground Stab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528" r="-18528"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lackSmith Fairchanc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391" r="-22391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ion_Suppl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528" r="-18528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ecla1_Flower Garde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09" r="-19209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rip Mining 19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391" r="-123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Elaine's meado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264" y="1600200"/>
            <a:ext cx="6633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elcom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al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ipp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ld min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59" r="-71259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us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k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4</Words>
  <Application>Microsoft Macintosh PowerPoint</Application>
  <PresentationFormat>On-screen Show (4:3)</PresentationFormat>
  <Paragraphs>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The Coal and Coke  Heritage Center Penn State Fayette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Penn State Fayette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Hager</dc:creator>
  <cp:lastModifiedBy>pxs47</cp:lastModifiedBy>
  <cp:revision>37</cp:revision>
  <dcterms:created xsi:type="dcterms:W3CDTF">2008-08-04T20:01:49Z</dcterms:created>
  <dcterms:modified xsi:type="dcterms:W3CDTF">2008-08-12T19:12:59Z</dcterms:modified>
</cp:coreProperties>
</file>